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89" d="100"/>
          <a:sy n="89" d="100"/>
        </p:scale>
        <p:origin x="2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DDE1F-7303-2540-14EB-CD27C60FBB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1D687-A440-7AE8-29E7-589E87662C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1DE29-5B3E-FF22-6130-15BB3B53E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C0832D-A19D-C957-BE6C-60CF0F931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49A473-8EF2-38C9-32B0-DD827A8BD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0535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07F90-367D-0732-469C-8CE494633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4D01F6-A011-2855-DA97-98E54A69D1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CDA6F-8C13-254C-3F3A-53E225F03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E860F-EAEA-8AC3-A95F-F846127BD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F6E23-C3D6-3DE8-F6ED-FF70E6F4C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2402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B519DA-A9E8-242E-37A0-816EA2A351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6C2906-1718-6047-81A5-711FB8ED43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19283-A502-6584-0506-0F6CC4BD8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5D56A-8F00-4729-74CA-97FFCA4E9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A2D20-07D0-70DB-44C9-37F1096E8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7791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B82D5-F4AB-B3F9-A470-E114A4F21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14FFE-1216-888A-BCE3-491918EEF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CE615-742C-BD54-AFEF-0E50216FB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18511E-7887-B51C-B811-62DBC488F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7A7912-0D41-3BBB-4C1C-F6B62BCE9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066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96EE1-7E21-42FD-6438-08C5A1648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28EAE3-DB03-2B2C-5A99-8FA2495341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2B46D-A129-F683-F690-3502FB0A9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90A6F-EA06-FBB4-C38F-52B3C94F6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1056BF-E783-B2C4-A1CC-D082B3452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0868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19F30-87BF-0D35-A471-16EBE4390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48C24-6E9B-2C24-1DAC-EF35B475CB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53F681-1199-2EC0-ED8C-7D7519CA15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9E8CDA-E07D-6FF5-DC28-4D3C125C0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8B32CE-726F-B772-64BE-38C214687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000375-98E4-9C7B-224E-2B67BF895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227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43F61-A27E-8FA9-99F0-105F303D2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C3D6F-FB8F-793B-F8BF-1D057BB44F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3DC33B-9EEE-E420-07EA-93E8561A5C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A3BE3F-5C89-1E08-BCEF-9118C57A52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86A60C-DDB0-555A-1E10-5C19466117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5C5412-B56F-3F3F-0BF5-04C3A75B2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0B1207-4015-6C2C-D4CC-49240183C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F4441A-DBA8-98B0-97C1-9A540C301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6148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81C8A-A234-D59C-15D0-C54FEB3C5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0E0CCB-B9A7-0C74-C585-1797A07D1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BEEED0-891D-D1C9-60EB-27F9C0EF9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79CDA-8589-8784-310D-81BCF4568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5013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96DF59-9675-A866-93C6-DC8ADC04E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D2F5A4-1F09-581E-26F8-A5B397D95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1D606B-A6EA-E97A-4B8D-EB6667C5B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6461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FC4F2-1179-B27F-F833-A2D0421F7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B527D-B89B-095B-3EDF-12A186BE9C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B61A6A-2758-8D09-B7C8-30579174BC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BDD6C0-1C25-8A38-5D77-E6E3B053C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450062-5AF5-C057-2049-D4B1F3065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7C34DA-B32D-87B7-DF5A-40473E4D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3806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20499-59B6-D358-F79F-CCF78DBDB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E4FE07-8921-3B0C-A3D9-52BA23D070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4D69D8-18B6-2392-3976-863F4998F9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1B2AC7-871C-0BA0-FEC3-D79087482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6E0518-C9BD-C9AF-2F11-87CA215B8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1E7013-DBB3-3CD7-BC8F-A7A7D7022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45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D5D79F-7746-9640-8A04-FA1DD9243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BA4B75-D93C-F294-222E-C600DBFAD3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859593-A6A7-4AD4-E8E5-720F8C65F8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7FAFFA-F845-E53E-6F72-A6E2CC4C67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E9993-6A94-97D0-C194-2729321C86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0570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C31E13A-26F3-1176-037E-BBD2C951E213}"/>
              </a:ext>
            </a:extLst>
          </p:cNvPr>
          <p:cNvSpPr txBox="1"/>
          <p:nvPr/>
        </p:nvSpPr>
        <p:spPr>
          <a:xfrm>
            <a:off x="5237143" y="215661"/>
            <a:ext cx="1717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Error from FPGA</a:t>
            </a:r>
            <a:endParaRPr lang="en-GB" dirty="0"/>
          </a:p>
        </p:txBody>
      </p:sp>
      <p:pic>
        <p:nvPicPr>
          <p:cNvPr id="8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DB5C20C2-B19F-94B1-445F-C2BB065765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31850"/>
            <a:ext cx="12192000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613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4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C31E13A-26F3-1176-037E-BBD2C951E213}"/>
              </a:ext>
            </a:extLst>
          </p:cNvPr>
          <p:cNvSpPr txBox="1"/>
          <p:nvPr/>
        </p:nvSpPr>
        <p:spPr>
          <a:xfrm>
            <a:off x="5237143" y="215661"/>
            <a:ext cx="1840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Error from dilutor</a:t>
            </a:r>
            <a:endParaRPr lang="en-GB" dirty="0"/>
          </a:p>
        </p:txBody>
      </p:sp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50B2D0DE-CA2E-74E7-9269-708740B2D8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31850"/>
            <a:ext cx="12192000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775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</Words>
  <Application>Microsoft Office PowerPoint</Application>
  <PresentationFormat>Widescreen</PresentationFormat>
  <Paragraphs>2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LUCA DAVOLI</dc:creator>
  <cp:lastModifiedBy>LUCA DAVOLI</cp:lastModifiedBy>
  <cp:revision>1</cp:revision>
  <dcterms:created xsi:type="dcterms:W3CDTF">2023-06-20T23:24:42Z</dcterms:created>
  <dcterms:modified xsi:type="dcterms:W3CDTF">2023-06-20T23:26:36Z</dcterms:modified>
</cp:coreProperties>
</file>

<file path=docProps/thumbnail.jpeg>
</file>